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63" r:id="rId3"/>
    <p:sldId id="257" r:id="rId4"/>
    <p:sldId id="258" r:id="rId5"/>
    <p:sldId id="261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F681-AB2D-4596-8E60-143CC196778D}" v="144" dt="2021-12-13T14:09:05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9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0A4EF681-AB2D-4596-8E60-143CC196778D}"/>
    <pc:docChg chg="undo redo custSel addSld delSld modSld">
      <pc:chgData name="Paul Bloemers" userId="fe3832ff3b233e04" providerId="LiveId" clId="{0A4EF681-AB2D-4596-8E60-143CC196778D}" dt="2021-12-13T14:09:05.637" v="2942"/>
      <pc:docMkLst>
        <pc:docMk/>
      </pc:docMkLst>
      <pc:sldChg chg="modSp mod">
        <pc:chgData name="Paul Bloemers" userId="fe3832ff3b233e04" providerId="LiveId" clId="{0A4EF681-AB2D-4596-8E60-143CC196778D}" dt="2021-12-13T13:39:23.142" v="1750" actId="20577"/>
        <pc:sldMkLst>
          <pc:docMk/>
          <pc:sldMk cId="2220260132" sldId="256"/>
        </pc:sldMkLst>
        <pc:spChg chg="mod">
          <ac:chgData name="Paul Bloemers" userId="fe3832ff3b233e04" providerId="LiveId" clId="{0A4EF681-AB2D-4596-8E60-143CC196778D}" dt="2021-12-13T13:39:10.882" v="1724"/>
          <ac:spMkLst>
            <pc:docMk/>
            <pc:sldMk cId="2220260132" sldId="256"/>
            <ac:spMk id="2" creationId="{75A4C681-2C41-410D-B814-9AFD0FE124B4}"/>
          </ac:spMkLst>
        </pc:spChg>
        <pc:spChg chg="mod">
          <ac:chgData name="Paul Bloemers" userId="fe3832ff3b233e04" providerId="LiveId" clId="{0A4EF681-AB2D-4596-8E60-143CC196778D}" dt="2021-12-13T13:39:23.142" v="1750" actId="20577"/>
          <ac:spMkLst>
            <pc:docMk/>
            <pc:sldMk cId="2220260132" sldId="256"/>
            <ac:spMk id="3" creationId="{D1D67E2E-9003-417A-B532-113A1D0E5DB8}"/>
          </ac:spMkLst>
        </pc:spChg>
      </pc:sldChg>
      <pc:sldChg chg="addSp modSp mod modClrScheme modAnim chgLayout">
        <pc:chgData name="Paul Bloemers" userId="fe3832ff3b233e04" providerId="LiveId" clId="{0A4EF681-AB2D-4596-8E60-143CC196778D}" dt="2021-12-13T13:39:31.329" v="1751" actId="700"/>
        <pc:sldMkLst>
          <pc:docMk/>
          <pc:sldMk cId="3117335151" sldId="257"/>
        </pc:sldMkLst>
        <pc:spChg chg="mod ord">
          <ac:chgData name="Paul Bloemers" userId="fe3832ff3b233e04" providerId="LiveId" clId="{0A4EF681-AB2D-4596-8E60-143CC196778D}" dt="2021-12-13T13:39:31.329" v="1751" actId="700"/>
          <ac:spMkLst>
            <pc:docMk/>
            <pc:sldMk cId="3117335151" sldId="257"/>
            <ac:spMk id="2" creationId="{B652AA49-29FF-4C28-85FF-6C1010CA81CA}"/>
          </ac:spMkLst>
        </pc:spChg>
        <pc:spChg chg="mod ord">
          <ac:chgData name="Paul Bloemers" userId="fe3832ff3b233e04" providerId="LiveId" clId="{0A4EF681-AB2D-4596-8E60-143CC196778D}" dt="2021-12-13T13:39:31.329" v="1751" actId="700"/>
          <ac:spMkLst>
            <pc:docMk/>
            <pc:sldMk cId="3117335151" sldId="257"/>
            <ac:spMk id="3" creationId="{9BC2B954-4391-4994-8C33-BA4C6E25FB3E}"/>
          </ac:spMkLst>
        </pc:spChg>
        <pc:picChg chg="add mod">
          <ac:chgData name="Paul Bloemers" userId="fe3832ff3b233e04" providerId="LiveId" clId="{0A4EF681-AB2D-4596-8E60-143CC196778D}" dt="2021-09-28T11:04:01.888" v="399" actId="29295"/>
          <ac:picMkLst>
            <pc:docMk/>
            <pc:sldMk cId="3117335151" sldId="257"/>
            <ac:picMk id="4" creationId="{8ED881B6-D131-440A-B224-DDE4188140D0}"/>
          </ac:picMkLst>
        </pc:picChg>
      </pc:sldChg>
      <pc:sldChg chg="addSp modSp mod modClrScheme modAnim chgLayout">
        <pc:chgData name="Paul Bloemers" userId="fe3832ff3b233e04" providerId="LiveId" clId="{0A4EF681-AB2D-4596-8E60-143CC196778D}" dt="2021-12-13T13:54:49.793" v="2135" actId="113"/>
        <pc:sldMkLst>
          <pc:docMk/>
          <pc:sldMk cId="4293935923" sldId="258"/>
        </pc:sldMkLst>
        <pc:spChg chg="mod ord">
          <ac:chgData name="Paul Bloemers" userId="fe3832ff3b233e04" providerId="LiveId" clId="{0A4EF681-AB2D-4596-8E60-143CC196778D}" dt="2021-12-13T13:54:49.793" v="2135" actId="113"/>
          <ac:spMkLst>
            <pc:docMk/>
            <pc:sldMk cId="4293935923" sldId="258"/>
            <ac:spMk id="2" creationId="{BB993652-325E-40B0-86F6-295191133939}"/>
          </ac:spMkLst>
        </pc:spChg>
        <pc:spChg chg="add mod ord">
          <ac:chgData name="Paul Bloemers" userId="fe3832ff3b233e04" providerId="LiveId" clId="{0A4EF681-AB2D-4596-8E60-143CC196778D}" dt="2021-12-13T13:54:32.118" v="2132" actId="1038"/>
          <ac:spMkLst>
            <pc:docMk/>
            <pc:sldMk cId="4293935923" sldId="258"/>
            <ac:spMk id="5" creationId="{24EBB5DF-0370-447C-9DCD-42E190F1897F}"/>
          </ac:spMkLst>
        </pc:spChg>
        <pc:spChg chg="add mod ord">
          <ac:chgData name="Paul Bloemers" userId="fe3832ff3b233e04" providerId="LiveId" clId="{0A4EF681-AB2D-4596-8E60-143CC196778D}" dt="2021-12-13T13:54:15.607" v="2083" actId="700"/>
          <ac:spMkLst>
            <pc:docMk/>
            <pc:sldMk cId="4293935923" sldId="258"/>
            <ac:spMk id="6" creationId="{4D4C0F3D-CBE5-4EC1-9C50-4E58BD2EB89B}"/>
          </ac:spMkLst>
        </pc:spChg>
        <pc:spChg chg="mod ord">
          <ac:chgData name="Paul Bloemers" userId="fe3832ff3b233e04" providerId="LiveId" clId="{0A4EF681-AB2D-4596-8E60-143CC196778D}" dt="2021-12-13T13:54:40.820" v="2134" actId="14100"/>
          <ac:spMkLst>
            <pc:docMk/>
            <pc:sldMk cId="4293935923" sldId="258"/>
            <ac:spMk id="8" creationId="{65B98F4A-D710-4431-8DD8-958E3804263B}"/>
          </ac:spMkLst>
        </pc:spChg>
        <pc:spChg chg="mod ord">
          <ac:chgData name="Paul Bloemers" userId="fe3832ff3b233e04" providerId="LiveId" clId="{0A4EF681-AB2D-4596-8E60-143CC196778D}" dt="2021-12-13T13:54:15.607" v="2083" actId="700"/>
          <ac:spMkLst>
            <pc:docMk/>
            <pc:sldMk cId="4293935923" sldId="258"/>
            <ac:spMk id="9" creationId="{EC031491-812B-4B31-B624-1F0EC44DABA0}"/>
          </ac:spMkLst>
        </pc:spChg>
        <pc:picChg chg="add mod">
          <ac:chgData name="Paul Bloemers" userId="fe3832ff3b233e04" providerId="LiveId" clId="{0A4EF681-AB2D-4596-8E60-143CC196778D}" dt="2021-12-13T13:54:32.118" v="2132" actId="1038"/>
          <ac:picMkLst>
            <pc:docMk/>
            <pc:sldMk cId="4293935923" sldId="258"/>
            <ac:picMk id="3" creationId="{77C474B1-D7FF-4159-BE55-9D00677A12D5}"/>
          </ac:picMkLst>
        </pc:picChg>
        <pc:picChg chg="add mod">
          <ac:chgData name="Paul Bloemers" userId="fe3832ff3b233e04" providerId="LiveId" clId="{0A4EF681-AB2D-4596-8E60-143CC196778D}" dt="2021-12-13T13:40:28.933" v="1781" actId="1036"/>
          <ac:picMkLst>
            <pc:docMk/>
            <pc:sldMk cId="4293935923" sldId="258"/>
            <ac:picMk id="4" creationId="{544D28AC-9A66-4C9F-856F-07612C747B3D}"/>
          </ac:picMkLst>
        </pc:picChg>
      </pc:sldChg>
      <pc:sldChg chg="del">
        <pc:chgData name="Paul Bloemers" userId="fe3832ff3b233e04" providerId="LiveId" clId="{0A4EF681-AB2D-4596-8E60-143CC196778D}" dt="2021-09-28T11:04:34.648" v="401" actId="2696"/>
        <pc:sldMkLst>
          <pc:docMk/>
          <pc:sldMk cId="1954084381" sldId="259"/>
        </pc:sldMkLst>
      </pc:sldChg>
      <pc:sldChg chg="addSp delSp modSp mod modClrScheme modAnim chgLayout">
        <pc:chgData name="Paul Bloemers" userId="fe3832ff3b233e04" providerId="LiveId" clId="{0A4EF681-AB2D-4596-8E60-143CC196778D}" dt="2021-12-13T13:51:58.284" v="2068" actId="20577"/>
        <pc:sldMkLst>
          <pc:docMk/>
          <pc:sldMk cId="1718039604" sldId="260"/>
        </pc:sldMkLst>
        <pc:spChg chg="mod ord">
          <ac:chgData name="Paul Bloemers" userId="fe3832ff3b233e04" providerId="LiveId" clId="{0A4EF681-AB2D-4596-8E60-143CC196778D}" dt="2021-12-13T13:46:38.357" v="1911" actId="404"/>
          <ac:spMkLst>
            <pc:docMk/>
            <pc:sldMk cId="1718039604" sldId="260"/>
            <ac:spMk id="2" creationId="{4B723487-BAE0-4E96-9D76-52B8CE9A4902}"/>
          </ac:spMkLst>
        </pc:spChg>
        <pc:spChg chg="add del mod ord">
          <ac:chgData name="Paul Bloemers" userId="fe3832ff3b233e04" providerId="LiveId" clId="{0A4EF681-AB2D-4596-8E60-143CC196778D}" dt="2021-12-13T13:47:15.588" v="1916" actId="478"/>
          <ac:spMkLst>
            <pc:docMk/>
            <pc:sldMk cId="1718039604" sldId="260"/>
            <ac:spMk id="3" creationId="{24FC48DD-F9F2-4ABB-803B-F071AC3682D2}"/>
          </ac:spMkLst>
        </pc:spChg>
        <pc:spChg chg="del">
          <ac:chgData name="Paul Bloemers" userId="fe3832ff3b233e04" providerId="LiveId" clId="{0A4EF681-AB2D-4596-8E60-143CC196778D}" dt="2021-09-28T11:06:45.247" v="563" actId="478"/>
          <ac:spMkLst>
            <pc:docMk/>
            <pc:sldMk cId="1718039604" sldId="260"/>
            <ac:spMk id="3" creationId="{61A53664-A9F4-4B71-AC9D-C56C279E3B08}"/>
          </ac:spMkLst>
        </pc:spChg>
        <pc:spChg chg="add mod ord">
          <ac:chgData name="Paul Bloemers" userId="fe3832ff3b233e04" providerId="LiveId" clId="{0A4EF681-AB2D-4596-8E60-143CC196778D}" dt="2021-12-13T13:50:25.895" v="2046" actId="207"/>
          <ac:spMkLst>
            <pc:docMk/>
            <pc:sldMk cId="1718039604" sldId="260"/>
            <ac:spMk id="4" creationId="{087C5A38-9BEF-4093-B05A-A65DA491E624}"/>
          </ac:spMkLst>
        </pc:spChg>
        <pc:spChg chg="del mod">
          <ac:chgData name="Paul Bloemers" userId="fe3832ff3b233e04" providerId="LiveId" clId="{0A4EF681-AB2D-4596-8E60-143CC196778D}" dt="2021-09-28T11:13:13.712" v="762" actId="478"/>
          <ac:spMkLst>
            <pc:docMk/>
            <pc:sldMk cId="1718039604" sldId="260"/>
            <ac:spMk id="4" creationId="{FF646D4E-AC64-4781-8BCC-8A0F03916F7A}"/>
          </ac:spMkLst>
        </pc:spChg>
        <pc:spChg chg="add mod ord">
          <ac:chgData name="Paul Bloemers" userId="fe3832ff3b233e04" providerId="LiveId" clId="{0A4EF681-AB2D-4596-8E60-143CC196778D}" dt="2021-12-13T13:51:58.284" v="2068" actId="20577"/>
          <ac:spMkLst>
            <pc:docMk/>
            <pc:sldMk cId="1718039604" sldId="260"/>
            <ac:spMk id="5" creationId="{6ECD3770-BE54-4FD0-BE9D-D5AF63F975D9}"/>
          </ac:spMkLst>
        </pc:spChg>
        <pc:spChg chg="add mod">
          <ac:chgData name="Paul Bloemers" userId="fe3832ff3b233e04" providerId="LiveId" clId="{0A4EF681-AB2D-4596-8E60-143CC196778D}" dt="2021-12-13T13:48:43.990" v="1978" actId="1037"/>
          <ac:spMkLst>
            <pc:docMk/>
            <pc:sldMk cId="1718039604" sldId="260"/>
            <ac:spMk id="8" creationId="{483025BE-B24D-4F9D-A837-1E561C5DEF7F}"/>
          </ac:spMkLst>
        </pc:spChg>
        <pc:spChg chg="add mod">
          <ac:chgData name="Paul Bloemers" userId="fe3832ff3b233e04" providerId="LiveId" clId="{0A4EF681-AB2D-4596-8E60-143CC196778D}" dt="2021-12-13T13:48:48.174" v="1981" actId="1035"/>
          <ac:spMkLst>
            <pc:docMk/>
            <pc:sldMk cId="1718039604" sldId="260"/>
            <ac:spMk id="9" creationId="{3B9D80C2-B63B-4CD7-A090-565C5DC56592}"/>
          </ac:spMkLst>
        </pc:spChg>
        <pc:spChg chg="add mod">
          <ac:chgData name="Paul Bloemers" userId="fe3832ff3b233e04" providerId="LiveId" clId="{0A4EF681-AB2D-4596-8E60-143CC196778D}" dt="2021-12-13T13:48:43.990" v="1978" actId="1037"/>
          <ac:spMkLst>
            <pc:docMk/>
            <pc:sldMk cId="1718039604" sldId="260"/>
            <ac:spMk id="10" creationId="{ABB6167D-F224-4E50-B7B3-CF36472055EE}"/>
          </ac:spMkLst>
        </pc:spChg>
        <pc:spChg chg="add mod ord">
          <ac:chgData name="Paul Bloemers" userId="fe3832ff3b233e04" providerId="LiveId" clId="{0A4EF681-AB2D-4596-8E60-143CC196778D}" dt="2021-12-13T13:50:25.895" v="2046" actId="207"/>
          <ac:spMkLst>
            <pc:docMk/>
            <pc:sldMk cId="1718039604" sldId="260"/>
            <ac:spMk id="12" creationId="{9330DF43-77B2-4B89-8E97-FC5457D9237D}"/>
          </ac:spMkLst>
        </pc:spChg>
        <pc:spChg chg="add del mod">
          <ac:chgData name="Paul Bloemers" userId="fe3832ff3b233e04" providerId="LiveId" clId="{0A4EF681-AB2D-4596-8E60-143CC196778D}" dt="2021-09-28T11:13:16.464" v="763" actId="478"/>
          <ac:spMkLst>
            <pc:docMk/>
            <pc:sldMk cId="1718039604" sldId="260"/>
            <ac:spMk id="12" creationId="{CEF27AF5-2930-41A0-9C57-03D606613700}"/>
          </ac:spMkLst>
        </pc:spChg>
        <pc:spChg chg="add del mod">
          <ac:chgData name="Paul Bloemers" userId="fe3832ff3b233e04" providerId="LiveId" clId="{0A4EF681-AB2D-4596-8E60-143CC196778D}" dt="2021-09-28T11:17:49.552" v="1172" actId="478"/>
          <ac:spMkLst>
            <pc:docMk/>
            <pc:sldMk cId="1718039604" sldId="260"/>
            <ac:spMk id="13" creationId="{7F8DCDEF-A358-4CAD-B90C-F32EC0D2BBC5}"/>
          </ac:spMkLst>
        </pc:spChg>
        <pc:spChg chg="add mod">
          <ac:chgData name="Paul Bloemers" userId="fe3832ff3b233e04" providerId="LiveId" clId="{0A4EF681-AB2D-4596-8E60-143CC196778D}" dt="2021-12-13T13:49:06.541" v="1982" actId="6549"/>
          <ac:spMkLst>
            <pc:docMk/>
            <pc:sldMk cId="1718039604" sldId="260"/>
            <ac:spMk id="14" creationId="{0F373FFC-DB7A-40FF-8B7C-CC76BD2AC226}"/>
          </ac:spMkLst>
        </pc:spChg>
        <pc:picChg chg="add del mod">
          <ac:chgData name="Paul Bloemers" userId="fe3832ff3b233e04" providerId="LiveId" clId="{0A4EF681-AB2D-4596-8E60-143CC196778D}" dt="2021-09-28T11:06:53.472" v="567" actId="478"/>
          <ac:picMkLst>
            <pc:docMk/>
            <pc:sldMk cId="1718039604" sldId="260"/>
            <ac:picMk id="6" creationId="{6C95B602-8376-4FD8-9AE1-852C359B9287}"/>
          </ac:picMkLst>
        </pc:picChg>
        <pc:picChg chg="add mod">
          <ac:chgData name="Paul Bloemers" userId="fe3832ff3b233e04" providerId="LiveId" clId="{0A4EF681-AB2D-4596-8E60-143CC196778D}" dt="2021-12-13T13:47:52.644" v="1935" actId="1076"/>
          <ac:picMkLst>
            <pc:docMk/>
            <pc:sldMk cId="1718039604" sldId="260"/>
            <ac:picMk id="7" creationId="{97FAD02C-833D-4B5D-BAD7-27053BAAA709}"/>
          </ac:picMkLst>
        </pc:picChg>
        <pc:picChg chg="add del mod">
          <ac:chgData name="Paul Bloemers" userId="fe3832ff3b233e04" providerId="LiveId" clId="{0A4EF681-AB2D-4596-8E60-143CC196778D}" dt="2021-09-28T12:47:30.917" v="1307" actId="478"/>
          <ac:picMkLst>
            <pc:docMk/>
            <pc:sldMk cId="1718039604" sldId="260"/>
            <ac:picMk id="15" creationId="{1BE8EF98-5478-4214-A8DD-406F010C2337}"/>
          </ac:picMkLst>
        </pc:picChg>
        <pc:picChg chg="add mod">
          <ac:chgData name="Paul Bloemers" userId="fe3832ff3b233e04" providerId="LiveId" clId="{0A4EF681-AB2D-4596-8E60-143CC196778D}" dt="2021-12-13T13:46:12.280" v="1906" actId="207"/>
          <ac:picMkLst>
            <pc:docMk/>
            <pc:sldMk cId="1718039604" sldId="260"/>
            <ac:picMk id="16" creationId="{2CB825EF-BF20-48E7-B639-C900308D4CEE}"/>
          </ac:picMkLst>
        </pc:picChg>
      </pc:sldChg>
      <pc:sldChg chg="addSp delSp modSp add mod modClrScheme modAnim chgLayout">
        <pc:chgData name="Paul Bloemers" userId="fe3832ff3b233e04" providerId="LiveId" clId="{0A4EF681-AB2D-4596-8E60-143CC196778D}" dt="2021-12-13T13:45:47.494" v="1904" actId="1036"/>
        <pc:sldMkLst>
          <pc:docMk/>
          <pc:sldMk cId="4247700477" sldId="261"/>
        </pc:sldMkLst>
        <pc:spChg chg="mod ord">
          <ac:chgData name="Paul Bloemers" userId="fe3832ff3b233e04" providerId="LiveId" clId="{0A4EF681-AB2D-4596-8E60-143CC196778D}" dt="2021-12-13T13:44:29.459" v="1842" actId="207"/>
          <ac:spMkLst>
            <pc:docMk/>
            <pc:sldMk cId="4247700477" sldId="261"/>
            <ac:spMk id="2" creationId="{BB993652-325E-40B0-86F6-295191133939}"/>
          </ac:spMkLst>
        </pc:spChg>
        <pc:spChg chg="add mod">
          <ac:chgData name="Paul Bloemers" userId="fe3832ff3b233e04" providerId="LiveId" clId="{0A4EF681-AB2D-4596-8E60-143CC196778D}" dt="2021-12-13T13:45:47.494" v="1904" actId="1036"/>
          <ac:spMkLst>
            <pc:docMk/>
            <pc:sldMk cId="4247700477" sldId="261"/>
            <ac:spMk id="5" creationId="{CBBA16E5-339D-415B-BDF7-5B36D620B269}"/>
          </ac:spMkLst>
        </pc:spChg>
        <pc:spChg chg="add del mod">
          <ac:chgData name="Paul Bloemers" userId="fe3832ff3b233e04" providerId="LiveId" clId="{0A4EF681-AB2D-4596-8E60-143CC196778D}" dt="2021-09-28T11:07:08.441" v="570" actId="478"/>
          <ac:spMkLst>
            <pc:docMk/>
            <pc:sldMk cId="4247700477" sldId="261"/>
            <ac:spMk id="7" creationId="{87CF945B-6A1E-4CA5-897C-F031913A29C7}"/>
          </ac:spMkLst>
        </pc:spChg>
        <pc:spChg chg="del mod">
          <ac:chgData name="Paul Bloemers" userId="fe3832ff3b233e04" providerId="LiveId" clId="{0A4EF681-AB2D-4596-8E60-143CC196778D}" dt="2021-09-28T11:06:41.739" v="562" actId="21"/>
          <ac:spMkLst>
            <pc:docMk/>
            <pc:sldMk cId="4247700477" sldId="261"/>
            <ac:spMk id="8" creationId="{65B98F4A-D710-4431-8DD8-958E3804263B}"/>
          </ac:spMkLst>
        </pc:spChg>
        <pc:spChg chg="mod ord">
          <ac:chgData name="Paul Bloemers" userId="fe3832ff3b233e04" providerId="LiveId" clId="{0A4EF681-AB2D-4596-8E60-143CC196778D}" dt="2021-12-13T13:44:43.997" v="1844" actId="14100"/>
          <ac:spMkLst>
            <pc:docMk/>
            <pc:sldMk cId="4247700477" sldId="261"/>
            <ac:spMk id="9" creationId="{EC031491-812B-4B31-B624-1F0EC44DABA0}"/>
          </ac:spMkLst>
        </pc:spChg>
        <pc:spChg chg="add mod">
          <ac:chgData name="Paul Bloemers" userId="fe3832ff3b233e04" providerId="LiveId" clId="{0A4EF681-AB2D-4596-8E60-143CC196778D}" dt="2021-12-13T13:45:22.109" v="1884" actId="403"/>
          <ac:spMkLst>
            <pc:docMk/>
            <pc:sldMk cId="4247700477" sldId="261"/>
            <ac:spMk id="10" creationId="{F682E621-0A41-49BF-B01B-3D70F357D199}"/>
          </ac:spMkLst>
        </pc:spChg>
        <pc:picChg chg="del mod">
          <ac:chgData name="Paul Bloemers" userId="fe3832ff3b233e04" providerId="LiveId" clId="{0A4EF681-AB2D-4596-8E60-143CC196778D}" dt="2021-09-28T11:06:41.739" v="562" actId="21"/>
          <ac:picMkLst>
            <pc:docMk/>
            <pc:sldMk cId="4247700477" sldId="261"/>
            <ac:picMk id="3" creationId="{77C474B1-D7FF-4159-BE55-9D00677A12D5}"/>
          </ac:picMkLst>
        </pc:picChg>
        <pc:picChg chg="mod">
          <ac:chgData name="Paul Bloemers" userId="fe3832ff3b233e04" providerId="LiveId" clId="{0A4EF681-AB2D-4596-8E60-143CC196778D}" dt="2021-12-13T13:44:59.149" v="1861" actId="1035"/>
          <ac:picMkLst>
            <pc:docMk/>
            <pc:sldMk cId="4247700477" sldId="261"/>
            <ac:picMk id="4" creationId="{544D28AC-9A66-4C9F-856F-07612C747B3D}"/>
          </ac:picMkLst>
        </pc:picChg>
        <pc:picChg chg="add mod">
          <ac:chgData name="Paul Bloemers" userId="fe3832ff3b233e04" providerId="LiveId" clId="{0A4EF681-AB2D-4596-8E60-143CC196778D}" dt="2021-12-13T13:44:59.149" v="1861" actId="1035"/>
          <ac:picMkLst>
            <pc:docMk/>
            <pc:sldMk cId="4247700477" sldId="261"/>
            <ac:picMk id="11" creationId="{F4155FF0-9986-4992-AC29-64148163D1F4}"/>
          </ac:picMkLst>
        </pc:picChg>
        <pc:picChg chg="add mod ord">
          <ac:chgData name="Paul Bloemers" userId="fe3832ff3b233e04" providerId="LiveId" clId="{0A4EF681-AB2D-4596-8E60-143CC196778D}" dt="2021-12-13T13:45:08.510" v="1879" actId="1036"/>
          <ac:picMkLst>
            <pc:docMk/>
            <pc:sldMk cId="4247700477" sldId="261"/>
            <ac:picMk id="12" creationId="{99117EAC-24A7-4AF6-B976-21C81EB4B3A7}"/>
          </ac:picMkLst>
        </pc:picChg>
        <pc:picChg chg="add del mod">
          <ac:chgData name="Paul Bloemers" userId="fe3832ff3b233e04" providerId="LiveId" clId="{0A4EF681-AB2D-4596-8E60-143CC196778D}" dt="2021-09-28T11:09:49.098" v="692" actId="478"/>
          <ac:picMkLst>
            <pc:docMk/>
            <pc:sldMk cId="4247700477" sldId="261"/>
            <ac:picMk id="1026" creationId="{208E38FF-3285-451E-B767-EECDDE466733}"/>
          </ac:picMkLst>
        </pc:picChg>
      </pc:sldChg>
      <pc:sldChg chg="delSp new mod modClrScheme chgLayout">
        <pc:chgData name="Paul Bloemers" userId="fe3832ff3b233e04" providerId="LiveId" clId="{0A4EF681-AB2D-4596-8E60-143CC196778D}" dt="2021-09-28T12:56:26.725" v="1691" actId="700"/>
        <pc:sldMkLst>
          <pc:docMk/>
          <pc:sldMk cId="2801558494" sldId="262"/>
        </pc:sldMkLst>
        <pc:spChg chg="del">
          <ac:chgData name="Paul Bloemers" userId="fe3832ff3b233e04" providerId="LiveId" clId="{0A4EF681-AB2D-4596-8E60-143CC196778D}" dt="2021-09-28T12:56:26.725" v="1691" actId="700"/>
          <ac:spMkLst>
            <pc:docMk/>
            <pc:sldMk cId="2801558494" sldId="262"/>
            <ac:spMk id="2" creationId="{5C093D76-ADB9-452D-B5D9-D375A3F9B40E}"/>
          </ac:spMkLst>
        </pc:spChg>
        <pc:spChg chg="del">
          <ac:chgData name="Paul Bloemers" userId="fe3832ff3b233e04" providerId="LiveId" clId="{0A4EF681-AB2D-4596-8E60-143CC196778D}" dt="2021-09-28T12:56:26.725" v="1691" actId="700"/>
          <ac:spMkLst>
            <pc:docMk/>
            <pc:sldMk cId="2801558494" sldId="262"/>
            <ac:spMk id="3" creationId="{939E507E-AC2F-41B3-8296-ADA6BBB73084}"/>
          </ac:spMkLst>
        </pc:spChg>
        <pc:spChg chg="del">
          <ac:chgData name="Paul Bloemers" userId="fe3832ff3b233e04" providerId="LiveId" clId="{0A4EF681-AB2D-4596-8E60-143CC196778D}" dt="2021-09-28T12:56:26.725" v="1691" actId="700"/>
          <ac:spMkLst>
            <pc:docMk/>
            <pc:sldMk cId="2801558494" sldId="262"/>
            <ac:spMk id="4" creationId="{FCF415F9-3899-4B75-9104-6CFEE9444001}"/>
          </ac:spMkLst>
        </pc:spChg>
      </pc:sldChg>
      <pc:sldChg chg="addSp delSp modSp new mod">
        <pc:chgData name="Paul Bloemers" userId="fe3832ff3b233e04" providerId="LiveId" clId="{0A4EF681-AB2D-4596-8E60-143CC196778D}" dt="2021-12-13T14:04:55.627" v="2502" actId="478"/>
        <pc:sldMkLst>
          <pc:docMk/>
          <pc:sldMk cId="3635426455" sldId="263"/>
        </pc:sldMkLst>
        <pc:spChg chg="mod">
          <ac:chgData name="Paul Bloemers" userId="fe3832ff3b233e04" providerId="LiveId" clId="{0A4EF681-AB2D-4596-8E60-143CC196778D}" dt="2021-12-13T13:55:12.677" v="2156" actId="20577"/>
          <ac:spMkLst>
            <pc:docMk/>
            <pc:sldMk cId="3635426455" sldId="263"/>
            <ac:spMk id="2" creationId="{D092A6A4-8847-4B6B-8E81-CF30346434FD}"/>
          </ac:spMkLst>
        </pc:spChg>
        <pc:spChg chg="mod">
          <ac:chgData name="Paul Bloemers" userId="fe3832ff3b233e04" providerId="LiveId" clId="{0A4EF681-AB2D-4596-8E60-143CC196778D}" dt="2021-12-13T13:55:18.343" v="2174" actId="20577"/>
          <ac:spMkLst>
            <pc:docMk/>
            <pc:sldMk cId="3635426455" sldId="263"/>
            <ac:spMk id="3" creationId="{DF6799C6-1FD9-452B-A95C-01D467099130}"/>
          </ac:spMkLst>
        </pc:spChg>
        <pc:spChg chg="mod">
          <ac:chgData name="Paul Bloemers" userId="fe3832ff3b233e04" providerId="LiveId" clId="{0A4EF681-AB2D-4596-8E60-143CC196778D}" dt="2021-12-13T13:55:30.844" v="2199" actId="20577"/>
          <ac:spMkLst>
            <pc:docMk/>
            <pc:sldMk cId="3635426455" sldId="263"/>
            <ac:spMk id="4" creationId="{E7DC0459-4CCD-4A1F-8BBA-945ACED41D03}"/>
          </ac:spMkLst>
        </pc:spChg>
        <pc:spChg chg="add del mod">
          <ac:chgData name="Paul Bloemers" userId="fe3832ff3b233e04" providerId="LiveId" clId="{0A4EF681-AB2D-4596-8E60-143CC196778D}" dt="2021-12-13T14:04:55.627" v="2502" actId="478"/>
          <ac:spMkLst>
            <pc:docMk/>
            <pc:sldMk cId="3635426455" sldId="263"/>
            <ac:spMk id="5" creationId="{D9556BC9-BBA9-4550-AEC2-438085CD1F64}"/>
          </ac:spMkLst>
        </pc:spChg>
      </pc:sldChg>
      <pc:sldChg chg="addSp delSp modSp new mod modClrScheme modAnim chgLayout">
        <pc:chgData name="Paul Bloemers" userId="fe3832ff3b233e04" providerId="LiveId" clId="{0A4EF681-AB2D-4596-8E60-143CC196778D}" dt="2021-12-13T14:09:05.637" v="2942"/>
        <pc:sldMkLst>
          <pc:docMk/>
          <pc:sldMk cId="3122542466" sldId="264"/>
        </pc:sldMkLst>
        <pc:spChg chg="del">
          <ac:chgData name="Paul Bloemers" userId="fe3832ff3b233e04" providerId="LiveId" clId="{0A4EF681-AB2D-4596-8E60-143CC196778D}" dt="2021-12-13T14:02:07.817" v="2201" actId="700"/>
          <ac:spMkLst>
            <pc:docMk/>
            <pc:sldMk cId="3122542466" sldId="264"/>
            <ac:spMk id="2" creationId="{A51AD77E-6550-4910-A3B5-225FC841906B}"/>
          </ac:spMkLst>
        </pc:spChg>
        <pc:spChg chg="del mod ord">
          <ac:chgData name="Paul Bloemers" userId="fe3832ff3b233e04" providerId="LiveId" clId="{0A4EF681-AB2D-4596-8E60-143CC196778D}" dt="2021-12-13T14:02:07.817" v="2201" actId="700"/>
          <ac:spMkLst>
            <pc:docMk/>
            <pc:sldMk cId="3122542466" sldId="264"/>
            <ac:spMk id="3" creationId="{3DC65FBA-175D-4BF0-ADE2-6852019B82C3}"/>
          </ac:spMkLst>
        </pc:spChg>
        <pc:spChg chg="del">
          <ac:chgData name="Paul Bloemers" userId="fe3832ff3b233e04" providerId="LiveId" clId="{0A4EF681-AB2D-4596-8E60-143CC196778D}" dt="2021-12-13T14:02:07.817" v="2201" actId="700"/>
          <ac:spMkLst>
            <pc:docMk/>
            <pc:sldMk cId="3122542466" sldId="264"/>
            <ac:spMk id="4" creationId="{B7769799-4264-4CDF-BA22-0E750CD91963}"/>
          </ac:spMkLst>
        </pc:spChg>
        <pc:spChg chg="add mod ord">
          <ac:chgData name="Paul Bloemers" userId="fe3832ff3b233e04" providerId="LiveId" clId="{0A4EF681-AB2D-4596-8E60-143CC196778D}" dt="2021-12-13T14:04:25.548" v="2498" actId="20577"/>
          <ac:spMkLst>
            <pc:docMk/>
            <pc:sldMk cId="3122542466" sldId="264"/>
            <ac:spMk id="5" creationId="{AE8EB989-616F-4F8E-B347-BF6362CB496A}"/>
          </ac:spMkLst>
        </pc:spChg>
        <pc:spChg chg="add mod">
          <ac:chgData name="Paul Bloemers" userId="fe3832ff3b233e04" providerId="LiveId" clId="{0A4EF681-AB2D-4596-8E60-143CC196778D}" dt="2021-12-13T14:08:44.083" v="2937" actId="1036"/>
          <ac:spMkLst>
            <pc:docMk/>
            <pc:sldMk cId="3122542466" sldId="264"/>
            <ac:spMk id="6" creationId="{F6323CF4-11A6-4254-8D2D-6114A25521D2}"/>
          </ac:spMkLst>
        </pc:spChg>
        <pc:spChg chg="add mod">
          <ac:chgData name="Paul Bloemers" userId="fe3832ff3b233e04" providerId="LiveId" clId="{0A4EF681-AB2D-4596-8E60-143CC196778D}" dt="2021-12-13T14:08:44.083" v="2937" actId="1036"/>
          <ac:spMkLst>
            <pc:docMk/>
            <pc:sldMk cId="3122542466" sldId="264"/>
            <ac:spMk id="7" creationId="{4407B4CD-92E4-4893-87D4-FB175576ED32}"/>
          </ac:spMkLst>
        </pc:spChg>
        <pc:spChg chg="add mod">
          <ac:chgData name="Paul Bloemers" userId="fe3832ff3b233e04" providerId="LiveId" clId="{0A4EF681-AB2D-4596-8E60-143CC196778D}" dt="2021-12-13T14:08:44.083" v="2937" actId="1036"/>
          <ac:spMkLst>
            <pc:docMk/>
            <pc:sldMk cId="3122542466" sldId="264"/>
            <ac:spMk id="8" creationId="{FE3CBC20-0D14-4A90-8988-DD6DAF2828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981123004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25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088579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100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7756320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8521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00687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64485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88313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6146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1382971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621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66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6598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948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90832072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24008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7612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4C681-2C41-410D-B814-9AFD0FE124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Verzonken kosten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D67E2E-9003-417A-B532-113A1D0E5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en berovingsproblemen</a:t>
            </a:r>
          </a:p>
        </p:txBody>
      </p:sp>
    </p:spTree>
    <p:extLst>
      <p:ext uri="{BB962C8B-B14F-4D97-AF65-F5344CB8AC3E}">
        <p14:creationId xmlns:p14="http://schemas.microsoft.com/office/powerpoint/2010/main" val="2220260132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D092A6A4-8847-4B6B-8E81-CF30346434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Verzonken kosten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6799C6-1FD9-452B-A95C-01D467099130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Berovingsproblemen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7DC0459-4CCD-4A1F-8BBA-945ACED41D03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Verzonken kostenval</a:t>
            </a:r>
          </a:p>
        </p:txBody>
      </p:sp>
    </p:spTree>
    <p:extLst>
      <p:ext uri="{BB962C8B-B14F-4D97-AF65-F5344CB8AC3E}">
        <p14:creationId xmlns:p14="http://schemas.microsoft.com/office/powerpoint/2010/main" val="363542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2AA49-29FF-4C28-85FF-6C1010CA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Verzonken 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C2B954-4391-4994-8C33-BA4C6E25F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Specifieke investering:</a:t>
            </a:r>
            <a:br>
              <a:rPr lang="nl-NL" sz="2000" dirty="0"/>
            </a:br>
            <a:r>
              <a:rPr lang="nl-NL" sz="2000" dirty="0"/>
              <a:t>geld is uitgegeven met een speciaal doel</a:t>
            </a:r>
          </a:p>
          <a:p>
            <a:endParaRPr lang="nl-NL" sz="2000" dirty="0"/>
          </a:p>
          <a:p>
            <a:r>
              <a:rPr lang="nl-NL" sz="2000" dirty="0"/>
              <a:t>Verzonken kosten:</a:t>
            </a:r>
            <a:br>
              <a:rPr lang="nl-NL" sz="2000" dirty="0"/>
            </a:br>
            <a:r>
              <a:rPr lang="nl-NL" sz="2000" dirty="0"/>
              <a:t>het geld is niet op een andere manier terug te verdienen (dan met dát doel).</a:t>
            </a:r>
          </a:p>
          <a:p>
            <a:endParaRPr lang="nl-NL" sz="2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ED881B6-D131-440A-B224-DDE4188140D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3396751" y="3952875"/>
            <a:ext cx="51720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351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993652-325E-40B0-86F6-29519113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b="1" dirty="0"/>
              <a:t>Voorbeeld</a:t>
            </a:r>
            <a:r>
              <a:rPr lang="nl-NL" sz="3200" dirty="0"/>
              <a:t> verzonken kosten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65B98F4A-D710-4431-8DD8-958E38042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4572000"/>
            <a:ext cx="4409510" cy="2028497"/>
          </a:xfrm>
        </p:spPr>
        <p:txBody>
          <a:bodyPr/>
          <a:lstStyle/>
          <a:p>
            <a:pPr marL="0" indent="0">
              <a:buNone/>
            </a:pPr>
            <a:r>
              <a:rPr lang="nl-NL" sz="2000" dirty="0"/>
              <a:t>Investering alleen terug te verdienen m.b.v. kaartverkoop metro.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EC031491-812B-4B31-B624-1F0EC44DABA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527800" y="4572000"/>
            <a:ext cx="5664200" cy="1920875"/>
          </a:xfrm>
        </p:spPr>
        <p:txBody>
          <a:bodyPr/>
          <a:lstStyle/>
          <a:p>
            <a:pPr marL="0" indent="0">
              <a:buNone/>
            </a:pPr>
            <a:r>
              <a:rPr lang="nl-NL" sz="2000" dirty="0"/>
              <a:t>Investering alleen terug te verdienen als de club (NAC) stadion blijft huren.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4EBB5DF-0370-447C-9DCD-42E190F1897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216152" y="1681163"/>
            <a:ext cx="5641975" cy="823912"/>
          </a:xfrm>
        </p:spPr>
        <p:txBody>
          <a:bodyPr/>
          <a:lstStyle/>
          <a:p>
            <a:r>
              <a:rPr lang="nl-NL" b="1" dirty="0"/>
              <a:t>Noord-Zuidlijn Amsterdam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4D4C0F3D-CBE5-4EC1-9C50-4E58BD2EB89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527800" y="1681163"/>
            <a:ext cx="5664200" cy="823912"/>
          </a:xfrm>
        </p:spPr>
        <p:txBody>
          <a:bodyPr/>
          <a:lstStyle/>
          <a:p>
            <a:r>
              <a:rPr lang="nl-NL" b="1" dirty="0"/>
              <a:t>Gemeente koopt voetbalstadion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7C474B1-D7FF-4159-BE55-9D00677A12D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7225" y="2546536"/>
            <a:ext cx="2731226" cy="1820817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544D28AC-9A66-4C9F-856F-07612C747B3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1947" y="2546535"/>
            <a:ext cx="2731226" cy="182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93592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99117EAC-24A7-4AF6-B976-21C81EB4B3A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2246" y="3824098"/>
            <a:ext cx="1717600" cy="144572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B993652-325E-40B0-86F6-29519113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Berovingsprobleem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EC031491-812B-4B31-B624-1F0EC44DA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969627"/>
            <a:ext cx="5000171" cy="3530874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Verzonken kosten:</a:t>
            </a:r>
            <a:br>
              <a:rPr lang="nl-NL" b="1" dirty="0"/>
            </a:br>
            <a:r>
              <a:rPr lang="nl-NL" sz="2000" b="1" dirty="0"/>
              <a:t>Gemeente koopt voetbalstadion</a:t>
            </a: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sz="2000" dirty="0"/>
              <a:t>Investering alleen terug te verdienen als de club (NAC) stadion blijft huren.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44D28AC-9A66-4C9F-856F-07612C747B3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798" y="3824098"/>
            <a:ext cx="2160000" cy="14400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CBBA16E5-339D-415B-BDF7-5B36D620B269}"/>
              </a:ext>
            </a:extLst>
          </p:cNvPr>
          <p:cNvSpPr txBox="1"/>
          <p:nvPr/>
        </p:nvSpPr>
        <p:spPr>
          <a:xfrm>
            <a:off x="355600" y="1718802"/>
            <a:ext cx="104081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Wanneer de opbrengst afhankelijk is van iemand anders, </a:t>
            </a:r>
            <a:br>
              <a:rPr lang="nl-NL" sz="2200" dirty="0"/>
            </a:br>
            <a:r>
              <a:rPr lang="nl-NL" sz="2200" dirty="0"/>
              <a:t>ontstaat het </a:t>
            </a:r>
            <a:r>
              <a:rPr lang="nl-NL" sz="2200" u="sng" dirty="0"/>
              <a:t>risico</a:t>
            </a:r>
            <a:r>
              <a:rPr lang="nl-NL" sz="2200" dirty="0"/>
              <a:t> op “beroving” (door slechte onderhandelingspositie).</a:t>
            </a:r>
          </a:p>
        </p:txBody>
      </p:sp>
      <p:sp>
        <p:nvSpPr>
          <p:cNvPr id="10" name="Tijdelijke aanduiding voor inhoud 8">
            <a:extLst>
              <a:ext uri="{FF2B5EF4-FFF2-40B4-BE49-F238E27FC236}">
                <a16:creationId xmlns:a16="http://schemas.microsoft.com/office/drawing/2014/main" id="{F682E621-0A41-49BF-B01B-3D70F357D199}"/>
              </a:ext>
            </a:extLst>
          </p:cNvPr>
          <p:cNvSpPr txBox="1">
            <a:spLocks/>
          </p:cNvSpPr>
          <p:nvPr/>
        </p:nvSpPr>
        <p:spPr>
          <a:xfrm>
            <a:off x="6249750" y="2969627"/>
            <a:ext cx="4934479" cy="37207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6073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438" indent="-19526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7508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67966" indent="-96441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8943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6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167163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192881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18598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nl-NL" b="1" dirty="0">
                <a:solidFill>
                  <a:schemeClr val="tx1"/>
                </a:solidFill>
              </a:rPr>
              <a:t>Berovingsprobleem: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nl-NL" sz="2000" b="1" dirty="0">
                <a:solidFill>
                  <a:schemeClr val="tx1"/>
                </a:solidFill>
              </a:rPr>
              <a:t>Voetbalclub in geldnood</a:t>
            </a:r>
            <a:endParaRPr lang="nl-NL" b="1" dirty="0">
              <a:solidFill>
                <a:schemeClr val="tx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nl-NL" b="1" dirty="0">
              <a:solidFill>
                <a:schemeClr val="tx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nl-NL" b="1" dirty="0">
              <a:solidFill>
                <a:schemeClr val="tx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nl-NL" sz="4000" b="1" dirty="0">
              <a:solidFill>
                <a:schemeClr val="tx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sz="2000" dirty="0">
                <a:solidFill>
                  <a:schemeClr val="tx1"/>
                </a:solidFill>
              </a:rPr>
              <a:t>Als de huur niet met 50% daalt, gaat de club failliet.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4155FF0-9986-4992-AC29-64148163D1F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9856" y="3824098"/>
            <a:ext cx="3020532" cy="144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004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9330DF43-77B2-4B89-8E97-FC5457D9237D}"/>
              </a:ext>
            </a:extLst>
          </p:cNvPr>
          <p:cNvSpPr/>
          <p:nvPr/>
        </p:nvSpPr>
        <p:spPr>
          <a:xfrm>
            <a:off x="0" y="5230579"/>
            <a:ext cx="12192000" cy="1014549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087C5A38-9BEF-4093-B05A-A65DA491E624}"/>
              </a:ext>
            </a:extLst>
          </p:cNvPr>
          <p:cNvSpPr/>
          <p:nvPr/>
        </p:nvSpPr>
        <p:spPr>
          <a:xfrm>
            <a:off x="0" y="3256022"/>
            <a:ext cx="12192000" cy="1014549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723487-BAE0-4E96-9D76-52B8CE9A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Verzonken kostenval </a:t>
            </a:r>
            <a:br>
              <a:rPr lang="nl-NL" dirty="0"/>
            </a:b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EEN DENKFOUT?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ijdelijke aanduiding voor inhoud 7">
            <a:extLst>
              <a:ext uri="{FF2B5EF4-FFF2-40B4-BE49-F238E27FC236}">
                <a16:creationId xmlns:a16="http://schemas.microsoft.com/office/drawing/2014/main" id="{6ECD3770-BE54-4FD0-BE9D-D5AF63F97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2022" y="1627421"/>
            <a:ext cx="46440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Noord-Zuidlijn Amsterdam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Aanleg zou 1,5 </a:t>
            </a:r>
            <a:r>
              <a:rPr lang="nl-NL" sz="1800" dirty="0" err="1"/>
              <a:t>mld</a:t>
            </a:r>
            <a:r>
              <a:rPr lang="nl-NL" sz="1800" dirty="0"/>
              <a:t> euro kosten</a:t>
            </a:r>
          </a:p>
          <a:p>
            <a:pPr marL="0" indent="0">
              <a:buNone/>
            </a:pPr>
            <a:r>
              <a:rPr lang="nl-NL" sz="1800" dirty="0"/>
              <a:t>Maar voordat het af is, blijkt dat minstens te gaan verdubbelen.</a:t>
            </a:r>
          </a:p>
          <a:p>
            <a:pPr marL="0" indent="0">
              <a:buNone/>
            </a:pPr>
            <a:r>
              <a:rPr lang="nl-NL" sz="1800" dirty="0"/>
              <a:t>“Er is al 1,5 </a:t>
            </a:r>
            <a:r>
              <a:rPr lang="nl-NL" sz="1800" dirty="0" err="1"/>
              <a:t>mld</a:t>
            </a:r>
            <a:r>
              <a:rPr lang="nl-NL" sz="1800" dirty="0"/>
              <a:t> uitgegeven, als we niet doorgaan is dat allemaal weggegooid geld.”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Marginaal denken:</a:t>
            </a:r>
          </a:p>
          <a:p>
            <a:pPr marL="0" indent="0">
              <a:buNone/>
            </a:pPr>
            <a:r>
              <a:rPr lang="nl-NL" sz="1800" dirty="0"/>
              <a:t>zijn in de toekomst </a:t>
            </a:r>
            <a:br>
              <a:rPr lang="nl-NL" sz="1800" dirty="0"/>
            </a:br>
            <a:r>
              <a:rPr lang="nl-NL" sz="1800" dirty="0"/>
              <a:t>de extra inkomsten &gt; de extra uitgaven?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7FAD02C-833D-4B5D-BAD7-27053BAAA70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8584" y="2090149"/>
            <a:ext cx="1620000" cy="108000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83025BE-B24D-4F9D-A837-1E561C5DEF7F}"/>
              </a:ext>
            </a:extLst>
          </p:cNvPr>
          <p:cNvSpPr txBox="1"/>
          <p:nvPr/>
        </p:nvSpPr>
        <p:spPr>
          <a:xfrm>
            <a:off x="113210" y="325602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Verzonken kosten: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B9D80C2-B63B-4CD7-A090-565C5DC56592}"/>
              </a:ext>
            </a:extLst>
          </p:cNvPr>
          <p:cNvSpPr txBox="1"/>
          <p:nvPr/>
        </p:nvSpPr>
        <p:spPr>
          <a:xfrm>
            <a:off x="1284556" y="4270571"/>
            <a:ext cx="9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Valkuil: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BB6167D-F224-4E50-B7B3-CF36472055EE}"/>
              </a:ext>
            </a:extLst>
          </p:cNvPr>
          <p:cNvSpPr txBox="1"/>
          <p:nvPr/>
        </p:nvSpPr>
        <p:spPr>
          <a:xfrm>
            <a:off x="1395677" y="526770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Beter:</a:t>
            </a:r>
          </a:p>
        </p:txBody>
      </p:sp>
      <p:sp>
        <p:nvSpPr>
          <p:cNvPr id="14" name="Tijdelijke aanduiding voor inhoud 7">
            <a:extLst>
              <a:ext uri="{FF2B5EF4-FFF2-40B4-BE49-F238E27FC236}">
                <a16:creationId xmlns:a16="http://schemas.microsoft.com/office/drawing/2014/main" id="{0F373FFC-DB7A-40FF-8B7C-CC76BD2AC226}"/>
              </a:ext>
            </a:extLst>
          </p:cNvPr>
          <p:cNvSpPr txBox="1">
            <a:spLocks/>
          </p:cNvSpPr>
          <p:nvPr/>
        </p:nvSpPr>
        <p:spPr>
          <a:xfrm>
            <a:off x="7276497" y="1627421"/>
            <a:ext cx="4644000" cy="50480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6511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438" indent="-19526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7508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67966" indent="-96441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89435" indent="-160735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41446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167163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1928813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2185988" indent="-128588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788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nl-NL" b="1" dirty="0">
                <a:solidFill>
                  <a:schemeClr val="tx1"/>
                </a:solidFill>
              </a:rPr>
              <a:t>Joint Strike Fighter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sz="1800" dirty="0">
              <a:solidFill>
                <a:schemeClr val="tx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nl-NL" sz="2500" dirty="0">
              <a:solidFill>
                <a:schemeClr val="tx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nl-NL" sz="1800" dirty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nl-NL" sz="1800" dirty="0">
                <a:solidFill>
                  <a:schemeClr val="tx1"/>
                </a:solidFill>
              </a:rPr>
              <a:t>Nederland heeft miljarden geïnvesteerd in de ontwikkeling van de JSF (die veel problemen kent). </a:t>
            </a:r>
          </a:p>
          <a:p>
            <a:pPr marL="0" indent="0">
              <a:spcAft>
                <a:spcPts val="1200"/>
              </a:spcAft>
              <a:buFont typeface="Wingdings" panose="05000000000000000000" pitchFamily="2" charset="2"/>
              <a:buNone/>
            </a:pPr>
            <a:r>
              <a:rPr lang="nl-NL" sz="1800" dirty="0">
                <a:solidFill>
                  <a:schemeClr val="tx1"/>
                </a:solidFill>
              </a:rPr>
              <a:t>“Er is al veel geld in de ontwikkeling gestopt, dus moeten we het toestel nu kopen.”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sz="1800" dirty="0">
                <a:solidFill>
                  <a:schemeClr val="tx1"/>
                </a:solidFill>
              </a:rPr>
              <a:t>Marginaal denken: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sz="1800" dirty="0">
                <a:solidFill>
                  <a:schemeClr val="tx1"/>
                </a:solidFill>
              </a:rPr>
              <a:t>is het toestel het aankoopbedrag waard?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CB825EF-BF20-48E7-B639-C900308D4CE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782" y="2090148"/>
            <a:ext cx="1920002" cy="108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03960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E8EB989-616F-4F8E-B347-BF6362CB4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1341120"/>
            <a:ext cx="10426262" cy="5259377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nl-NL" dirty="0"/>
              <a:t>Verzin een privé-situatie waarin jij te maken kunt hebben met</a:t>
            </a:r>
            <a:br>
              <a:rPr lang="nl-NL" dirty="0"/>
            </a:br>
            <a:r>
              <a:rPr lang="nl-NL" i="1" dirty="0"/>
              <a:t>verzonken kosten.</a:t>
            </a:r>
          </a:p>
          <a:p>
            <a:pPr marL="457200" indent="-457200">
              <a:buFont typeface="+mj-lt"/>
              <a:buAutoNum type="arabicParenR"/>
            </a:pPr>
            <a:endParaRPr lang="nl-NL" i="1" dirty="0"/>
          </a:p>
          <a:p>
            <a:pPr marL="457200" indent="-457200">
              <a:buFont typeface="+mj-lt"/>
              <a:buAutoNum type="arabicParenR"/>
            </a:pPr>
            <a:endParaRPr lang="nl-NL" i="1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Zou je in die situatie een </a:t>
            </a:r>
            <a:r>
              <a:rPr lang="nl-NL" i="1" dirty="0"/>
              <a:t>berovingsprobleem</a:t>
            </a:r>
            <a:r>
              <a:rPr lang="nl-NL" dirty="0"/>
              <a:t> kunnen krijgen? Verklaar je antwoord.</a:t>
            </a:r>
          </a:p>
          <a:p>
            <a:pPr marL="457200" indent="-457200">
              <a:buFont typeface="+mj-lt"/>
              <a:buAutoNum type="arabicParenR"/>
            </a:pPr>
            <a:endParaRPr lang="nl-NL" dirty="0"/>
          </a:p>
          <a:p>
            <a:pPr marL="457200" indent="-457200">
              <a:buFont typeface="+mj-lt"/>
              <a:buAutoNum type="arabicParenR"/>
            </a:pPr>
            <a:endParaRPr lang="nl-NL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Zou je in die situatie te maken kunnen krijgen met een </a:t>
            </a:r>
            <a:r>
              <a:rPr lang="nl-NL" i="1" dirty="0"/>
              <a:t>verzonken</a:t>
            </a:r>
            <a:r>
              <a:rPr lang="nl-NL" dirty="0"/>
              <a:t> </a:t>
            </a:r>
            <a:r>
              <a:rPr lang="nl-NL" i="1" dirty="0"/>
              <a:t>kostenval</a:t>
            </a:r>
            <a:r>
              <a:rPr lang="nl-NL" dirty="0"/>
              <a:t>? Verklaar je antwoord.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F6323CF4-11A6-4254-8D2D-6114A25521D2}"/>
              </a:ext>
            </a:extLst>
          </p:cNvPr>
          <p:cNvSpPr/>
          <p:nvPr/>
        </p:nvSpPr>
        <p:spPr>
          <a:xfrm>
            <a:off x="2046514" y="2090059"/>
            <a:ext cx="9413966" cy="82800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bg1"/>
                </a:solidFill>
              </a:rPr>
              <a:t>Bijvoorbeeld: kaartjes gekocht voor een concertbezoek.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407B4CD-92E4-4893-87D4-FB175576ED32}"/>
              </a:ext>
            </a:extLst>
          </p:cNvPr>
          <p:cNvSpPr/>
          <p:nvPr/>
        </p:nvSpPr>
        <p:spPr>
          <a:xfrm>
            <a:off x="2046514" y="3788231"/>
            <a:ext cx="9413966" cy="82800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bg1"/>
                </a:solidFill>
              </a:rPr>
              <a:t>Ja. Als je bijvoorbeeld afspraken gemaakt had dat je gratis met iemand mee kon reizen. Je bent dan afhankelijk van een ander – en krijgt mogelijk extra kosten.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E3CBC20-0D14-4A90-8988-DD6DAF282893}"/>
              </a:ext>
            </a:extLst>
          </p:cNvPr>
          <p:cNvSpPr/>
          <p:nvPr/>
        </p:nvSpPr>
        <p:spPr>
          <a:xfrm>
            <a:off x="2046514" y="5486403"/>
            <a:ext cx="9413966" cy="828000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bg1"/>
                </a:solidFill>
              </a:rPr>
              <a:t>Ja. Als je op die dag plotseling iets heel belangrijks hebt.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Je zou dan de verkeerde keuze kunnen maken “omdat de kaartjes zo duur waren”.</a:t>
            </a:r>
          </a:p>
        </p:txBody>
      </p:sp>
    </p:spTree>
    <p:extLst>
      <p:ext uri="{BB962C8B-B14F-4D97-AF65-F5344CB8AC3E}">
        <p14:creationId xmlns:p14="http://schemas.microsoft.com/office/powerpoint/2010/main" val="312254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1558494"/>
      </p:ext>
    </p:extLst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208</TotalTime>
  <Words>375</Words>
  <Application>Microsoft Office PowerPoint</Application>
  <PresentationFormat>Breedbeeld</PresentationFormat>
  <Paragraphs>60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Wingdings</vt:lpstr>
      <vt:lpstr>Economielokaal vwoNieuw</vt:lpstr>
      <vt:lpstr>Verzonken kosten</vt:lpstr>
      <vt:lpstr>PowerPoint-presentatie</vt:lpstr>
      <vt:lpstr>Verzonken kosten</vt:lpstr>
      <vt:lpstr>Voorbeeld verzonken kosten</vt:lpstr>
      <vt:lpstr>Berovingsprobleem</vt:lpstr>
      <vt:lpstr>Verzonken kostenval  EEN DENKFOUT?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Verzonken kosten</dc:title>
  <dc:creator>Paul Bloemers</dc:creator>
  <cp:lastModifiedBy>Paul Bloemers</cp:lastModifiedBy>
  <cp:revision>1</cp:revision>
  <dcterms:created xsi:type="dcterms:W3CDTF">2021-09-27T17:08:53Z</dcterms:created>
  <dcterms:modified xsi:type="dcterms:W3CDTF">2021-12-13T14:09:09Z</dcterms:modified>
</cp:coreProperties>
</file>